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7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03"/>
  </p:normalViewPr>
  <p:slideViewPr>
    <p:cSldViewPr snapToGrid="0">
      <p:cViewPr varScale="1">
        <p:scale>
          <a:sx n="110" d="100"/>
          <a:sy n="110" d="100"/>
        </p:scale>
        <p:origin x="13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393B7-76BF-C84F-BBF8-DEB0B1970DE1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51F19-31B2-A047-B61D-E96FB7D47B0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192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36A474-A9E9-8146-AFCD-6D3EC6382B9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178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4024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548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95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54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2166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215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2171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02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818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661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249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9A5C4-0321-924C-87E9-DEE43B2AE8BC}" type="datetimeFigureOut">
              <a:rPr kumimoji="1" lang="ja-JP" altLang="en-US" smtClean="0"/>
              <a:t>2023/11/25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7F9AE-280C-4446-A9E9-C20C11D72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58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4C9F08F3-0AE3-C387-21A2-9B5B086D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923" y="6438673"/>
            <a:ext cx="3343275" cy="365125"/>
          </a:xfrm>
        </p:spPr>
        <p:txBody>
          <a:bodyPr/>
          <a:lstStyle/>
          <a:p>
            <a:pPr algn="l"/>
            <a:r>
              <a:rPr kumimoji="1" lang="en-US" altLang="ja-JP" dirty="0"/>
              <a:t>© 2023 GSEC Inc.</a:t>
            </a:r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890471-D4DA-E4EE-CE9A-82574C76F315}"/>
              </a:ext>
            </a:extLst>
          </p:cNvPr>
          <p:cNvSpPr txBox="1"/>
          <p:nvPr/>
        </p:nvSpPr>
        <p:spPr>
          <a:xfrm>
            <a:off x="606926" y="480882"/>
            <a:ext cx="5064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>
                <a:solidFill>
                  <a:schemeClr val="accent1">
                    <a:lumMod val="50000"/>
                  </a:schemeClr>
                </a:solidFill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プロフィール</a:t>
            </a: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FAAD63-4EAB-5F66-C23C-B3A97D71F35F}"/>
              </a:ext>
            </a:extLst>
          </p:cNvPr>
          <p:cNvCxnSpPr/>
          <p:nvPr/>
        </p:nvCxnSpPr>
        <p:spPr>
          <a:xfrm>
            <a:off x="606926" y="1127213"/>
            <a:ext cx="8618037" cy="0"/>
          </a:xfrm>
          <a:prstGeom prst="line">
            <a:avLst/>
          </a:prstGeom>
          <a:ln w="508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FF59AE-20D8-D5F6-84EE-5909C082FB43}"/>
              </a:ext>
            </a:extLst>
          </p:cNvPr>
          <p:cNvSpPr txBox="1"/>
          <p:nvPr/>
        </p:nvSpPr>
        <p:spPr>
          <a:xfrm>
            <a:off x="907112" y="1653844"/>
            <a:ext cx="8091775" cy="4489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最終学歴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	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東京工業大学大学院イノベーション科学系修士過程卒業</a:t>
            </a:r>
            <a:endParaRPr kumimoji="1" lang="en-US" altLang="ja-JP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endParaRPr kumimoji="1" lang="en-US" altLang="ja-JP" sz="1200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業務経歴</a:t>
            </a:r>
            <a:endParaRPr kumimoji="1" lang="en-US" altLang="ja-JP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1980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年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  4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月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	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新明和工業株式会社入社</a:t>
            </a:r>
            <a:endParaRPr kumimoji="1" lang="en-US" altLang="ja-JP" sz="1400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1988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年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10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月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	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日本タンデムコンピューターズ株式会社入社（現日本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HP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）</a:t>
            </a:r>
            <a:endParaRPr kumimoji="1" lang="en-US" altLang="ja-JP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1990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年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  4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月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	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株式会社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NYK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システム総研入社（日本郵船シンクタンク）</a:t>
            </a:r>
            <a:endParaRPr kumimoji="1" lang="en-US" altLang="ja-JP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1996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年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11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月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	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サン・マイクロシステムズ株式会社入社（現日本オラクル）</a:t>
            </a:r>
            <a:endParaRPr kumimoji="1" lang="en-US" altLang="ja-JP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2003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年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  2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月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	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ネットワンシステムズ株式会社入社</a:t>
            </a:r>
            <a:endParaRPr kumimoji="1" lang="en-US" altLang="ja-JP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2012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年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10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月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	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株式会社グローバルセキュリティー創業</a:t>
            </a:r>
            <a:endParaRPr kumimoji="1" lang="en-US" altLang="ja-JP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2018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年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  8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月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	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ディープテック型スタートアップに経営形態を変更</a:t>
            </a:r>
            <a:endParaRPr kumimoji="1" lang="en-US" altLang="ja-JP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tabLst>
                <a:tab pos="1730375" algn="l"/>
              </a:tabLst>
            </a:pP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2022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年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  1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月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	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株式会社</a:t>
            </a:r>
            <a:r>
              <a:rPr kumimoji="1" lang="en-US" altLang="ja-JP" dirty="0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GSEC</a:t>
            </a:r>
            <a:r>
              <a:rPr kumimoji="1" lang="ja-JP" altLang="en-US">
                <a:solidFill>
                  <a:schemeClr val="accent1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に社名変更、現在に至る</a:t>
            </a:r>
            <a:endParaRPr kumimoji="1" lang="en-US" altLang="ja-JP" dirty="0">
              <a:solidFill>
                <a:schemeClr val="accent1">
                  <a:lumMod val="50000"/>
                </a:schemeClr>
              </a:solidFill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150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</TotalTime>
  <Words>122</Words>
  <Application>Microsoft Macintosh PowerPoint</Application>
  <PresentationFormat>A4 210 x 297 mm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松山 隆</dc:creator>
  <cp:lastModifiedBy>松山 隆</cp:lastModifiedBy>
  <cp:revision>1</cp:revision>
  <dcterms:created xsi:type="dcterms:W3CDTF">2023-11-25T04:48:57Z</dcterms:created>
  <dcterms:modified xsi:type="dcterms:W3CDTF">2023-11-25T04:53:59Z</dcterms:modified>
</cp:coreProperties>
</file>