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70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00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52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87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83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86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5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87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7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544A-9D9D-40CF-90EB-6185E52BB2BE}" type="datetimeFigureOut">
              <a:rPr kumimoji="1" lang="ja-JP" altLang="en-US" smtClean="0"/>
              <a:t>2024/3/2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7889-1EEF-480E-BA9F-0FAC38ED8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7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20" y="1271857"/>
            <a:ext cx="2378516" cy="317135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357" y="1271857"/>
            <a:ext cx="2378516" cy="317135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936" y="1283230"/>
            <a:ext cx="2378516" cy="317135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828181" y="276896"/>
            <a:ext cx="465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開発中の生牧草（麦スプラウト）</a:t>
            </a:r>
            <a:r>
              <a:rPr kumimoji="1" lang="ja-JP" altLang="en-US" smtClean="0"/>
              <a:t>生産システム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37409" y="1669698"/>
            <a:ext cx="3182727" cy="238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稲見 雅晴</dc:creator>
  <cp:lastModifiedBy>稲見 雅晴</cp:lastModifiedBy>
  <cp:revision>3</cp:revision>
  <cp:lastPrinted>2024-02-19T01:11:16Z</cp:lastPrinted>
  <dcterms:created xsi:type="dcterms:W3CDTF">2024-02-19T01:10:15Z</dcterms:created>
  <dcterms:modified xsi:type="dcterms:W3CDTF">2024-03-02T04:23:12Z</dcterms:modified>
</cp:coreProperties>
</file>