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88163" cy="100187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40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8796-FC2F-48EA-88A3-A7A2325E73AF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7E56-DEF0-4B0B-BDD8-E99FA911D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82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8796-FC2F-48EA-88A3-A7A2325E73AF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7E56-DEF0-4B0B-BDD8-E99FA911D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7207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8796-FC2F-48EA-88A3-A7A2325E73AF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7E56-DEF0-4B0B-BDD8-E99FA911D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249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8796-FC2F-48EA-88A3-A7A2325E73AF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7E56-DEF0-4B0B-BDD8-E99FA911D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346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8796-FC2F-48EA-88A3-A7A2325E73AF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7E56-DEF0-4B0B-BDD8-E99FA911D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031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8796-FC2F-48EA-88A3-A7A2325E73AF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7E56-DEF0-4B0B-BDD8-E99FA911D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7672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8796-FC2F-48EA-88A3-A7A2325E73AF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7E56-DEF0-4B0B-BDD8-E99FA911D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7608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8796-FC2F-48EA-88A3-A7A2325E73AF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7E56-DEF0-4B0B-BDD8-E99FA911D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2001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8796-FC2F-48EA-88A3-A7A2325E73AF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7E56-DEF0-4B0B-BDD8-E99FA911D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0324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8796-FC2F-48EA-88A3-A7A2325E73AF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7E56-DEF0-4B0B-BDD8-E99FA911D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1281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8796-FC2F-48EA-88A3-A7A2325E73AF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7E56-DEF0-4B0B-BDD8-E99FA911D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5766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D8796-FC2F-48EA-88A3-A7A2325E73AF}" type="datetimeFigureOut">
              <a:rPr kumimoji="1" lang="ja-JP" altLang="en-US" smtClean="0"/>
              <a:t>2023/1/25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F7E56-DEF0-4B0B-BDD8-E99FA911DE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7630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77" y="269180"/>
            <a:ext cx="1511300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2123728" y="260648"/>
            <a:ext cx="648072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山本 進 </a:t>
            </a:r>
            <a:r>
              <a:rPr lang="en-US" altLang="ja-JP" sz="1100" dirty="0"/>
              <a:t>SUSUMU YAMAMOTOTO</a:t>
            </a:r>
            <a:r>
              <a:rPr lang="ja-JP" altLang="en-US" dirty="0"/>
              <a:t>　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プロデューサー （ビジネスチーム</a:t>
            </a:r>
            <a:r>
              <a:rPr lang="ja-JP" altLang="en-US" dirty="0"/>
              <a:t>統括責任者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endParaRPr lang="ja-JP" altLang="en-US" dirty="0"/>
          </a:p>
          <a:p>
            <a:r>
              <a:rPr lang="ja-JP" altLang="en-US" dirty="0"/>
              <a:t>　イッポン株式</a:t>
            </a:r>
            <a:r>
              <a:rPr lang="ja-JP" altLang="en-US" dirty="0" smtClean="0"/>
              <a:t>会社　代表取締役</a:t>
            </a:r>
            <a:endParaRPr lang="en-US" altLang="ja-JP" dirty="0" smtClean="0"/>
          </a:p>
          <a:p>
            <a:endParaRPr lang="ja-JP" altLang="en-US" sz="800" dirty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ブランディング</a:t>
            </a:r>
            <a:r>
              <a:rPr lang="ja-JP" altLang="en-US" dirty="0" smtClean="0"/>
              <a:t>戦略</a:t>
            </a:r>
            <a:endParaRPr lang="en-US" altLang="ja-JP" dirty="0"/>
          </a:p>
          <a:p>
            <a:r>
              <a:rPr lang="ja-JP" altLang="en-US" dirty="0" smtClean="0"/>
              <a:t>　　マーケティング</a:t>
            </a:r>
            <a:r>
              <a:rPr lang="ja-JP" altLang="en-US" dirty="0" smtClean="0"/>
              <a:t>戦略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クリエイティブ</a:t>
            </a:r>
            <a:r>
              <a:rPr lang="ja-JP" altLang="en-US" dirty="0"/>
              <a:t>（</a:t>
            </a:r>
            <a:r>
              <a:rPr lang="ja-JP" altLang="en-US" dirty="0" smtClean="0"/>
              <a:t>映像制作・画像デザイン・各種撮影）</a:t>
            </a:r>
            <a:endParaRPr lang="ja-JP" altLang="en-US" dirty="0"/>
          </a:p>
          <a:p>
            <a:r>
              <a:rPr lang="ja-JP" altLang="en-US" dirty="0"/>
              <a:t>　　</a:t>
            </a:r>
            <a:r>
              <a:rPr lang="en-US" altLang="ja-JP" dirty="0"/>
              <a:t>WEB</a:t>
            </a:r>
            <a:r>
              <a:rPr lang="ja-JP" altLang="en-US" dirty="0" smtClean="0"/>
              <a:t>サイトの制作やシステム構築と運用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ネット媒体プロモーション</a:t>
            </a:r>
            <a:r>
              <a:rPr lang="ja-JP" altLang="en-US" dirty="0"/>
              <a:t>・</a:t>
            </a:r>
            <a:r>
              <a:rPr lang="ja-JP" altLang="en-US" dirty="0" smtClean="0"/>
              <a:t>屋外</a:t>
            </a:r>
            <a:r>
              <a:rPr lang="ja-JP" altLang="en-US" dirty="0"/>
              <a:t>広告媒体取次　</a:t>
            </a:r>
            <a:r>
              <a:rPr lang="ja-JP" altLang="en-US" dirty="0" smtClean="0"/>
              <a:t>等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広告</a:t>
            </a:r>
            <a:r>
              <a:rPr lang="ja-JP" altLang="en-US" dirty="0"/>
              <a:t>業務</a:t>
            </a:r>
            <a:r>
              <a:rPr lang="ja-JP" altLang="en-US" dirty="0" smtClean="0"/>
              <a:t>全般をプロデュース</a:t>
            </a:r>
            <a:endParaRPr lang="en-US" altLang="ja-JP" dirty="0" smtClean="0"/>
          </a:p>
          <a:p>
            <a:endParaRPr lang="ja-JP" altLang="en-US" dirty="0"/>
          </a:p>
          <a:p>
            <a:r>
              <a:rPr lang="en-US" altLang="ja-JP" dirty="0"/>
              <a:t>1986</a:t>
            </a:r>
            <a:r>
              <a:rPr lang="ja-JP" altLang="en-US" dirty="0" smtClean="0"/>
              <a:t>年４月</a:t>
            </a:r>
            <a:r>
              <a:rPr lang="ja-JP" altLang="en-US" dirty="0"/>
              <a:t>　</a:t>
            </a:r>
            <a:r>
              <a:rPr lang="ja-JP" altLang="en-US" dirty="0" smtClean="0"/>
              <a:t>株式会社博報堂</a:t>
            </a:r>
            <a:r>
              <a:rPr lang="ja-JP" altLang="en-US" dirty="0"/>
              <a:t>入社　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　　　　　　</a:t>
            </a:r>
            <a:r>
              <a:rPr lang="ja-JP" altLang="en-US" dirty="0" smtClean="0"/>
              <a:t>営業</a:t>
            </a:r>
            <a:r>
              <a:rPr lang="ja-JP" altLang="en-US" dirty="0"/>
              <a:t>としてハウス食品・日産自動車・日興</a:t>
            </a:r>
            <a:r>
              <a:rPr lang="ja-JP" altLang="en-US" dirty="0" smtClean="0"/>
              <a:t>証券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　　　　　　</a:t>
            </a:r>
            <a:r>
              <a:rPr lang="ja-JP" altLang="en-US" dirty="0" smtClean="0"/>
              <a:t>三菱</a:t>
            </a:r>
            <a:r>
              <a:rPr lang="ja-JP" altLang="en-US" dirty="0"/>
              <a:t>自動車等を</a:t>
            </a:r>
            <a:r>
              <a:rPr lang="ja-JP" altLang="en-US" dirty="0" smtClean="0"/>
              <a:t>担当時に営業部長に就任</a:t>
            </a:r>
            <a:endParaRPr lang="en-US" altLang="ja-JP" dirty="0" smtClean="0"/>
          </a:p>
          <a:p>
            <a:endParaRPr lang="ja-JP" altLang="en-US" dirty="0"/>
          </a:p>
          <a:p>
            <a:r>
              <a:rPr lang="en-US" altLang="ja-JP" dirty="0"/>
              <a:t>2009</a:t>
            </a:r>
            <a:r>
              <a:rPr lang="ja-JP" altLang="en-US" dirty="0" smtClean="0"/>
              <a:t>年</a:t>
            </a:r>
            <a:r>
              <a:rPr lang="en-US" altLang="ja-JP" dirty="0" smtClean="0"/>
              <a:t>3</a:t>
            </a:r>
            <a:r>
              <a:rPr lang="ja-JP" altLang="en-US" dirty="0" smtClean="0"/>
              <a:t>月</a:t>
            </a:r>
            <a:r>
              <a:rPr lang="ja-JP" altLang="en-US" dirty="0"/>
              <a:t>　</a:t>
            </a:r>
            <a:r>
              <a:rPr lang="ja-JP" altLang="en-US" dirty="0" smtClean="0"/>
              <a:t>株式会社博報堂</a:t>
            </a:r>
            <a:r>
              <a:rPr lang="ja-JP" altLang="en-US" dirty="0"/>
              <a:t>退職　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2009</a:t>
            </a:r>
            <a:r>
              <a:rPr lang="ja-JP" altLang="en-US" dirty="0" smtClean="0"/>
              <a:t>年</a:t>
            </a:r>
            <a:r>
              <a:rPr lang="en-US" altLang="ja-JP" dirty="0" smtClean="0"/>
              <a:t>5</a:t>
            </a:r>
            <a:r>
              <a:rPr lang="ja-JP" altLang="en-US" dirty="0" smtClean="0"/>
              <a:t>月　イッポン</a:t>
            </a:r>
            <a:r>
              <a:rPr lang="ja-JP" altLang="en-US" dirty="0"/>
              <a:t>株式</a:t>
            </a:r>
            <a:r>
              <a:rPr lang="ja-JP" altLang="en-US" dirty="0" smtClean="0"/>
              <a:t>会社 設立</a:t>
            </a:r>
            <a:r>
              <a:rPr lang="ja-JP" altLang="en-US" dirty="0"/>
              <a:t>　現在に</a:t>
            </a:r>
            <a:r>
              <a:rPr lang="ja-JP" altLang="en-US" dirty="0" smtClean="0"/>
              <a:t>至る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●岡山県津山市出身（津山市在住）</a:t>
            </a:r>
            <a:endParaRPr lang="en-US" altLang="ja-JP" dirty="0" smtClean="0"/>
          </a:p>
          <a:p>
            <a:r>
              <a:rPr lang="ja-JP" altLang="en-US" dirty="0" smtClean="0"/>
              <a:t>●柔道３段</a:t>
            </a:r>
            <a:endParaRPr lang="ja-JP" altLang="en-US" dirty="0"/>
          </a:p>
        </p:txBody>
      </p:sp>
      <p:cxnSp>
        <p:nvCxnSpPr>
          <p:cNvPr id="3" name="カギ線コネクタ 2"/>
          <p:cNvCxnSpPr/>
          <p:nvPr/>
        </p:nvCxnSpPr>
        <p:spPr>
          <a:xfrm rot="5400000">
            <a:off x="258478" y="404664"/>
            <a:ext cx="144016" cy="127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カギ線コネクタ 4"/>
          <p:cNvCxnSpPr/>
          <p:nvPr/>
        </p:nvCxnSpPr>
        <p:spPr>
          <a:xfrm rot="5400000">
            <a:off x="-685102" y="1264459"/>
            <a:ext cx="2017192" cy="763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54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</Words>
  <Application>Microsoft Office PowerPoint</Application>
  <PresentationFormat>画面に合わせる 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LG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Windows User</dc:creator>
  <cp:lastModifiedBy>Windows User</cp:lastModifiedBy>
  <cp:revision>5</cp:revision>
  <cp:lastPrinted>2023-01-25T06:35:05Z</cp:lastPrinted>
  <dcterms:created xsi:type="dcterms:W3CDTF">2022-09-03T06:36:27Z</dcterms:created>
  <dcterms:modified xsi:type="dcterms:W3CDTF">2023-01-25T06:43:48Z</dcterms:modified>
</cp:coreProperties>
</file>